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5"/>
  </p:notesMasterIdLst>
  <p:sldIdLst>
    <p:sldId id="256" r:id="rId2"/>
    <p:sldId id="277" r:id="rId3"/>
    <p:sldId id="257" r:id="rId4"/>
    <p:sldId id="258" r:id="rId5"/>
    <p:sldId id="27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79" r:id="rId16"/>
    <p:sldId id="282" r:id="rId17"/>
    <p:sldId id="283" r:id="rId18"/>
    <p:sldId id="284" r:id="rId19"/>
    <p:sldId id="285" r:id="rId20"/>
    <p:sldId id="286" r:id="rId21"/>
    <p:sldId id="287" r:id="rId22"/>
    <p:sldId id="288" r:id="rId23"/>
    <p:sldId id="289" r:id="rId24"/>
    <p:sldId id="290" r:id="rId25"/>
    <p:sldId id="291" r:id="rId26"/>
    <p:sldId id="292" r:id="rId27"/>
    <p:sldId id="293" r:id="rId28"/>
    <p:sldId id="294" r:id="rId29"/>
    <p:sldId id="295" r:id="rId30"/>
    <p:sldId id="296" r:id="rId31"/>
    <p:sldId id="297" r:id="rId32"/>
    <p:sldId id="298" r:id="rId33"/>
    <p:sldId id="299" r:id="rId34"/>
    <p:sldId id="300" r:id="rId35"/>
    <p:sldId id="301" r:id="rId36"/>
    <p:sldId id="302" r:id="rId37"/>
    <p:sldId id="303" r:id="rId38"/>
    <p:sldId id="304" r:id="rId39"/>
    <p:sldId id="305" r:id="rId40"/>
    <p:sldId id="306" r:id="rId41"/>
    <p:sldId id="280" r:id="rId42"/>
    <p:sldId id="268" r:id="rId43"/>
    <p:sldId id="269" r:id="rId44"/>
    <p:sldId id="271" r:id="rId45"/>
    <p:sldId id="281" r:id="rId46"/>
    <p:sldId id="272" r:id="rId47"/>
    <p:sldId id="273" r:id="rId48"/>
    <p:sldId id="274" r:id="rId49"/>
    <p:sldId id="275" r:id="rId50"/>
    <p:sldId id="276" r:id="rId51"/>
    <p:sldId id="308" r:id="rId52"/>
    <p:sldId id="309" r:id="rId53"/>
    <p:sldId id="310" r:id="rId5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88211"/>
  </p:normalViewPr>
  <p:slideViewPr>
    <p:cSldViewPr snapToGrid="0" snapToObjects="1">
      <p:cViewPr varScale="1">
        <p:scale>
          <a:sx n="110" d="100"/>
          <a:sy n="110" d="100"/>
        </p:scale>
        <p:origin x="63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494E06-5D30-B741-AA8F-F18B6870B950}" type="datetimeFigureOut">
              <a:rPr kumimoji="1" lang="zh-CN" altLang="en-US" smtClean="0"/>
              <a:t>2019/3/29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BD2854-8213-6544-8290-D240D8F4519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199837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HK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BD2854-8213-6544-8290-D240D8F4519C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311351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Comments from </a:t>
            </a:r>
            <a:r>
              <a:rPr lang="en-US" altLang="zh-CN" dirty="0" err="1"/>
              <a:t>YuanY</a:t>
            </a:r>
            <a:r>
              <a:rPr lang="en-US" altLang="zh-CN" dirty="0"/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Check</a:t>
            </a:r>
            <a:r>
              <a:rPr lang="zh-CN" altLang="en-US" dirty="0"/>
              <a:t> </a:t>
            </a:r>
            <a:r>
              <a:rPr lang="en-US" altLang="zh-CN" dirty="0"/>
              <a:t>version</a:t>
            </a:r>
            <a:r>
              <a:rPr lang="zh-CN" altLang="en-US" dirty="0"/>
              <a:t>，</a:t>
            </a:r>
            <a:r>
              <a:rPr lang="en-US" altLang="zh-CN" dirty="0"/>
              <a:t>run</a:t>
            </a:r>
            <a:r>
              <a:rPr lang="zh-CN" altLang="en-US" dirty="0"/>
              <a:t> 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ng</a:t>
            </a:r>
            <a:r>
              <a:rPr lang="zh-CN" altLang="en-US" dirty="0"/>
              <a:t> </a:t>
            </a:r>
            <a:r>
              <a:rPr lang="en-US" altLang="zh-CN" dirty="0"/>
              <a:t>v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Error</a:t>
            </a:r>
            <a:r>
              <a:rPr lang="zh-CN" altLang="en-US" dirty="0"/>
              <a:t> </a:t>
            </a:r>
            <a:r>
              <a:rPr lang="en" altLang="zh-CN" dirty="0"/>
              <a:t>Could not find module “@angular-devkit/build-angular” </a:t>
            </a:r>
            <a:r>
              <a:rPr lang="en-US" altLang="zh-CN" dirty="0"/>
              <a:t>happen,</a:t>
            </a:r>
            <a:r>
              <a:rPr lang="zh-CN" altLang="en-US" dirty="0"/>
              <a:t> </a:t>
            </a:r>
            <a:r>
              <a:rPr lang="en-US" altLang="zh-CN" dirty="0"/>
              <a:t>run</a:t>
            </a:r>
            <a:endParaRPr lang="en-HK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HK" altLang="zh-CN" dirty="0"/>
              <a:t> </a:t>
            </a:r>
            <a:r>
              <a:rPr lang="en-HK" altLang="zh-CN" dirty="0" err="1"/>
              <a:t>npm</a:t>
            </a:r>
            <a:r>
              <a:rPr lang="en-HK" altLang="zh-CN" dirty="0"/>
              <a:t> install --save-dev @angular-devkit/build-angular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BD2854-8213-6544-8290-D240D8F4519C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272965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Comments from </a:t>
            </a:r>
            <a:r>
              <a:rPr lang="en-US" altLang="zh-CN" dirty="0" err="1"/>
              <a:t>YuanY</a:t>
            </a:r>
            <a:r>
              <a:rPr lang="en-US" altLang="zh-CN" dirty="0"/>
              <a:t>:</a:t>
            </a:r>
            <a:endParaRPr kumimoji="1" lang="en-US" altLang="zh-CN" dirty="0"/>
          </a:p>
          <a:p>
            <a:r>
              <a:rPr kumimoji="1" lang="en-US" altLang="zh-CN" dirty="0"/>
              <a:t>1. check below jars in </a:t>
            </a:r>
            <a:r>
              <a:rPr kumimoji="1" lang="en-US" altLang="zh-CN" dirty="0" err="1"/>
              <a:t>IzuZosmfSharedLibrary</a:t>
            </a:r>
            <a:endParaRPr kumimoji="1" lang="en-US" altLang="zh-CN" dirty="0"/>
          </a:p>
          <a:p>
            <a:r>
              <a:rPr lang="en-HK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&lt;</a:t>
            </a:r>
            <a:r>
              <a:rPr lang="en-HK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fileset</a:t>
            </a:r>
            <a:r>
              <a:rPr lang="en-HK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</a:t>
            </a:r>
            <a:r>
              <a:rPr lang="en-HK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dir</a:t>
            </a:r>
            <a:r>
              <a:rPr lang="en-HK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="${izu.lib1.dir}" includes="</a:t>
            </a:r>
            <a:r>
              <a:rPr lang="en-HK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jackson-annotations.jar</a:t>
            </a:r>
            <a:r>
              <a:rPr lang="en-HK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 /&gt;</a:t>
            </a:r>
          </a:p>
          <a:p>
            <a:r>
              <a:rPr lang="en-HK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      &lt;</a:t>
            </a:r>
            <a:r>
              <a:rPr lang="en-HK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fileset</a:t>
            </a:r>
            <a:r>
              <a:rPr lang="en-HK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</a:t>
            </a:r>
            <a:r>
              <a:rPr lang="en-HK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dir</a:t>
            </a:r>
            <a:r>
              <a:rPr lang="en-HK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="${izu.lib1.dir}" includes="</a:t>
            </a:r>
            <a:r>
              <a:rPr lang="en-HK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jackson-core.jar</a:t>
            </a:r>
            <a:r>
              <a:rPr lang="en-HK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 /&gt;</a:t>
            </a:r>
          </a:p>
          <a:p>
            <a:r>
              <a:rPr lang="en-HK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      &lt;</a:t>
            </a:r>
            <a:r>
              <a:rPr lang="en-HK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fileset</a:t>
            </a:r>
            <a:r>
              <a:rPr lang="en-HK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</a:t>
            </a:r>
            <a:r>
              <a:rPr lang="en-HK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dir</a:t>
            </a:r>
            <a:r>
              <a:rPr lang="en-HK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="${izu.lib1.dir}" includes="</a:t>
            </a:r>
            <a:r>
              <a:rPr lang="en-HK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jackson-databind.jar</a:t>
            </a:r>
            <a:r>
              <a:rPr lang="en-HK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 /&gt;</a:t>
            </a:r>
          </a:p>
          <a:p>
            <a:r>
              <a:rPr lang="en-HK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      &lt;</a:t>
            </a:r>
            <a:r>
              <a:rPr lang="en-HK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fileset</a:t>
            </a:r>
            <a:r>
              <a:rPr lang="en-HK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</a:t>
            </a:r>
            <a:r>
              <a:rPr lang="en-HK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dir</a:t>
            </a:r>
            <a:r>
              <a:rPr lang="en-HK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="${izu.lib1.dir}" includes="</a:t>
            </a:r>
            <a:r>
              <a:rPr lang="en-HK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jackson-jaxrs-base.jar</a:t>
            </a:r>
            <a:r>
              <a:rPr lang="en-HK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 /&gt;</a:t>
            </a:r>
          </a:p>
          <a:p>
            <a:r>
              <a:rPr lang="en-HK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      &lt;</a:t>
            </a:r>
            <a:r>
              <a:rPr lang="en-HK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fileset</a:t>
            </a:r>
            <a:r>
              <a:rPr lang="en-HK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</a:t>
            </a:r>
            <a:r>
              <a:rPr lang="en-HK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dir</a:t>
            </a:r>
            <a:r>
              <a:rPr lang="en-HK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="${izu.lib1.dir}" includes="</a:t>
            </a:r>
            <a:r>
              <a:rPr lang="en-HK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jackson-jaxrs-json-provider.jar</a:t>
            </a:r>
            <a:r>
              <a:rPr lang="en-HK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 /&gt;</a:t>
            </a:r>
          </a:p>
          <a:p>
            <a:r>
              <a:rPr lang="en-HK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      &lt;</a:t>
            </a:r>
            <a:r>
              <a:rPr lang="en-HK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fileset</a:t>
            </a:r>
            <a:r>
              <a:rPr lang="en-HK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</a:t>
            </a:r>
            <a:r>
              <a:rPr lang="en-HK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dir</a:t>
            </a:r>
            <a:r>
              <a:rPr lang="en-HK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="${izu.lib1.dir}" includes="</a:t>
            </a:r>
            <a:r>
              <a:rPr lang="en-HK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jackson</a:t>
            </a:r>
            <a:r>
              <a:rPr lang="en-HK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-module-</a:t>
            </a:r>
            <a:r>
              <a:rPr lang="en-HK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jsonSchema.jar</a:t>
            </a:r>
            <a:r>
              <a:rPr lang="en-HK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 /&gt;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/>
              <a:t>2. </a:t>
            </a:r>
            <a:r>
              <a:rPr kumimoji="1" lang="en-US" altLang="zh-CN" dirty="0" err="1"/>
              <a:t>Chack</a:t>
            </a:r>
            <a:r>
              <a:rPr kumimoji="1" lang="en-US" altLang="zh-CN" dirty="0"/>
              <a:t> </a:t>
            </a:r>
            <a:r>
              <a:rPr lang="en-HK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jaxrs-1.1</a:t>
            </a:r>
            <a:r>
              <a:rPr kumimoji="1"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feature</a:t>
            </a:r>
            <a:endParaRPr lang="en-HK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BD2854-8213-6544-8290-D240D8F4519C}" type="slidenum">
              <a:rPr kumimoji="1" lang="zh-CN" altLang="en-US" smtClean="0"/>
              <a:t>26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706876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BD2854-8213-6544-8290-D240D8F4519C}" type="slidenum">
              <a:rPr kumimoji="1" lang="zh-CN" altLang="en-US" smtClean="0"/>
              <a:t>42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810667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Code changes, now please change in “</a:t>
            </a:r>
            <a:r>
              <a:rPr kumimoji="1" lang="en-US" altLang="zh-CN" dirty="0" err="1"/>
              <a:t>zosmf-interceptor.service.ts</a:t>
            </a:r>
            <a:r>
              <a:rPr kumimoji="1" lang="en-US" altLang="zh-CN" dirty="0"/>
              <a:t>”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BD2854-8213-6544-8290-D240D8F4519C}" type="slidenum">
              <a:rPr kumimoji="1" lang="zh-CN" altLang="en-US" smtClean="0"/>
              <a:t>47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028802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BD2854-8213-6544-8290-D240D8F4519C}" type="slidenum">
              <a:rPr kumimoji="1" lang="zh-CN" altLang="en-US" smtClean="0"/>
              <a:t>53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187197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D6649-089C-CC43-8FAB-9A40FCADC501}" type="datetimeFigureOut">
              <a:rPr kumimoji="1" lang="zh-CN" altLang="en-US" smtClean="0"/>
              <a:t>2019/3/29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1589E-A071-AA4D-97CC-FFE1B1D5E03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785967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D6649-089C-CC43-8FAB-9A40FCADC501}" type="datetimeFigureOut">
              <a:rPr kumimoji="1" lang="zh-CN" altLang="en-US" smtClean="0"/>
              <a:t>2019/3/29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1589E-A071-AA4D-97CC-FFE1B1D5E03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52355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D6649-089C-CC43-8FAB-9A40FCADC501}" type="datetimeFigureOut">
              <a:rPr kumimoji="1" lang="zh-CN" altLang="en-US" smtClean="0"/>
              <a:t>2019/3/29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1589E-A071-AA4D-97CC-FFE1B1D5E03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014777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D6649-089C-CC43-8FAB-9A40FCADC501}" type="datetimeFigureOut">
              <a:rPr kumimoji="1" lang="zh-CN" altLang="en-US" smtClean="0"/>
              <a:t>2019/3/29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1589E-A071-AA4D-97CC-FFE1B1D5E03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697076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D6649-089C-CC43-8FAB-9A40FCADC501}" type="datetimeFigureOut">
              <a:rPr kumimoji="1" lang="zh-CN" altLang="en-US" smtClean="0"/>
              <a:t>2019/3/29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1589E-A071-AA4D-97CC-FFE1B1D5E03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149989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D6649-089C-CC43-8FAB-9A40FCADC501}" type="datetimeFigureOut">
              <a:rPr kumimoji="1" lang="zh-CN" altLang="en-US" smtClean="0"/>
              <a:t>2019/3/29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1589E-A071-AA4D-97CC-FFE1B1D5E03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367529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D6649-089C-CC43-8FAB-9A40FCADC501}" type="datetimeFigureOut">
              <a:rPr kumimoji="1" lang="zh-CN" altLang="en-US" smtClean="0"/>
              <a:t>2019/3/29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1589E-A071-AA4D-97CC-FFE1B1D5E03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1155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D6649-089C-CC43-8FAB-9A40FCADC501}" type="datetimeFigureOut">
              <a:rPr kumimoji="1" lang="zh-CN" altLang="en-US" smtClean="0"/>
              <a:t>2019/3/29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1589E-A071-AA4D-97CC-FFE1B1D5E03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826862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D6649-089C-CC43-8FAB-9A40FCADC501}" type="datetimeFigureOut">
              <a:rPr kumimoji="1" lang="zh-CN" altLang="en-US" smtClean="0"/>
              <a:t>2019/3/29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1589E-A071-AA4D-97CC-FFE1B1D5E03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750494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D6649-089C-CC43-8FAB-9A40FCADC501}" type="datetimeFigureOut">
              <a:rPr kumimoji="1" lang="zh-CN" altLang="en-US" smtClean="0"/>
              <a:t>2019/3/29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1589E-A071-AA4D-97CC-FFE1B1D5E03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054230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D6649-089C-CC43-8FAB-9A40FCADC501}" type="datetimeFigureOut">
              <a:rPr kumimoji="1" lang="zh-CN" altLang="en-US" smtClean="0"/>
              <a:t>2019/3/29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1589E-A071-AA4D-97CC-FFE1B1D5E03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669423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AD6649-089C-CC43-8FAB-9A40FCADC501}" type="datetimeFigureOut">
              <a:rPr kumimoji="1" lang="zh-CN" altLang="en-US" smtClean="0"/>
              <a:t>2019/3/29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D1589E-A071-AA4D-97CC-FFE1B1D5E03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197335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na.artifactory.swg-devops.com/artifactory/webapp/#/home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https://localhost:4343/zosmf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travis.ibm.com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tif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na.artifactory.swg-devops.com/artifactory/webapp/#/home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CN" dirty="0"/>
              <a:t>Desktop Environment Setup</a:t>
            </a:r>
            <a:endParaRPr kumimoji="1"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930811"/>
            <a:ext cx="9144000" cy="1655762"/>
          </a:xfrm>
        </p:spPr>
        <p:txBody>
          <a:bodyPr/>
          <a:lstStyle/>
          <a:p>
            <a:r>
              <a:rPr kumimoji="1" lang="en-US" altLang="zh-CN" dirty="0"/>
              <a:t>Lei CDL Yu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270533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kumimoji="1" lang="en-US" altLang="zh-CN" dirty="0"/>
              <a:t>Download visual studio code from O2O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8261" y="1253410"/>
            <a:ext cx="7349241" cy="5495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7979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Use </a:t>
            </a:r>
            <a:r>
              <a:rPr kumimoji="1" lang="en-US" altLang="zh-CN" dirty="0" err="1"/>
              <a:t>npm</a:t>
            </a:r>
            <a:r>
              <a:rPr kumimoji="1" lang="en-US" altLang="zh-CN" dirty="0"/>
              <a:t> install to setup </a:t>
            </a:r>
            <a:r>
              <a:rPr kumimoji="1" lang="en-US" altLang="zh-CN" dirty="0" err="1"/>
              <a:t>env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8524" y="1376932"/>
            <a:ext cx="6431538" cy="4800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6773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Install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nodejs</a:t>
            </a:r>
            <a:r>
              <a:rPr kumimoji="1" lang="zh-CN" altLang="en-US" dirty="0"/>
              <a:t> </a:t>
            </a:r>
            <a:r>
              <a:rPr kumimoji="1" lang="en-US" altLang="zh-CN" dirty="0"/>
              <a:t>from</a:t>
            </a:r>
            <a:r>
              <a:rPr kumimoji="1" lang="zh-CN" altLang="en-US" dirty="0"/>
              <a:t> </a:t>
            </a:r>
            <a:r>
              <a:rPr kumimoji="1" lang="en-US" altLang="zh-CN" dirty="0"/>
              <a:t>IBM website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>
                <a:hlinkClick r:id="rId2"/>
              </a:rPr>
              <a:t>https://na.artifactory.swg-devops.com/artifactory/webapp/#/home</a:t>
            </a:r>
            <a:endParaRPr kumimoji="1" lang="en-US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041968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Install</a:t>
            </a:r>
            <a:r>
              <a:rPr kumimoji="1" lang="zh-CN" altLang="en-US" dirty="0"/>
              <a:t> </a:t>
            </a:r>
            <a:r>
              <a:rPr kumimoji="1" lang="en-US" altLang="zh-CN" dirty="0"/>
              <a:t>angular -1</a:t>
            </a:r>
            <a:endParaRPr kumimoji="1"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18538" y="1427689"/>
            <a:ext cx="8813800" cy="34417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037690" y="5332288"/>
            <a:ext cx="9724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If you meet this problem, change directory owner to your current user as below in your terminal: </a:t>
            </a:r>
            <a:endParaRPr kumimoji="1"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7690" y="5866069"/>
            <a:ext cx="7137400" cy="59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4336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Install angular -2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442566"/>
            <a:ext cx="8928100" cy="349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2208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37054" y="2614055"/>
            <a:ext cx="10515600" cy="1325563"/>
          </a:xfrm>
        </p:spPr>
        <p:txBody>
          <a:bodyPr/>
          <a:lstStyle/>
          <a:p>
            <a:pPr algn="ctr"/>
            <a:r>
              <a:rPr kumimoji="1" lang="en-US" altLang="zh-CN" b="1" dirty="0"/>
              <a:t>z/OSMF Environment Setup</a:t>
            </a:r>
            <a:endParaRPr kumimoji="1"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8737093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Load source code, I used hsma230spe_int</a:t>
            </a:r>
            <a:r>
              <a:rPr lang="zh-CN" altLang="zh-CN" dirty="0"/>
              <a:t> </a:t>
            </a:r>
            <a:endParaRPr kumimoji="1" lang="zh-CN" altLang="en-US" dirty="0"/>
          </a:p>
        </p:txBody>
      </p:sp>
      <p:pic>
        <p:nvPicPr>
          <p:cNvPr id="4" name="图片 3"/>
          <p:cNvPicPr/>
          <p:nvPr/>
        </p:nvPicPr>
        <p:blipFill>
          <a:blip r:embed="rId2"/>
          <a:stretch>
            <a:fillRect/>
          </a:stretch>
        </p:blipFill>
        <p:spPr>
          <a:xfrm>
            <a:off x="1953226" y="1825625"/>
            <a:ext cx="5270500" cy="4226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3929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Select the following projects, we should select 11 ones.</a:t>
            </a:r>
            <a:br>
              <a:rPr lang="zh-CN" altLang="zh-CN" dirty="0"/>
            </a:br>
            <a:endParaRPr kumimoji="1" lang="zh-CN" altLang="en-US" dirty="0"/>
          </a:p>
        </p:txBody>
      </p:sp>
      <p:pic>
        <p:nvPicPr>
          <p:cNvPr id="4" name="图片 3"/>
          <p:cNvPicPr/>
          <p:nvPr/>
        </p:nvPicPr>
        <p:blipFill>
          <a:blip r:embed="rId2"/>
          <a:stretch>
            <a:fillRect/>
          </a:stretch>
        </p:blipFill>
        <p:spPr>
          <a:xfrm>
            <a:off x="2958192" y="946986"/>
            <a:ext cx="3896197" cy="5810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4062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After source code loaded, see the migration panel, then click cancel</a:t>
            </a:r>
            <a:r>
              <a:rPr lang="zh-CN" altLang="zh-CN" dirty="0"/>
              <a:t> </a:t>
            </a:r>
            <a:endParaRPr kumimoji="1" lang="zh-CN" altLang="en-US" dirty="0"/>
          </a:p>
        </p:txBody>
      </p:sp>
      <p:pic>
        <p:nvPicPr>
          <p:cNvPr id="4" name="图片 3"/>
          <p:cNvPicPr/>
          <p:nvPr/>
        </p:nvPicPr>
        <p:blipFill>
          <a:blip r:embed="rId2"/>
          <a:stretch>
            <a:fillRect/>
          </a:stretch>
        </p:blipFill>
        <p:spPr>
          <a:xfrm>
            <a:off x="2558706" y="1715607"/>
            <a:ext cx="4793564" cy="4461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4286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Clear </a:t>
            </a:r>
            <a:r>
              <a:rPr lang="en-US" altLang="zh-CN" dirty="0" err="1"/>
              <a:t>IzuGeneral</a:t>
            </a:r>
            <a:r>
              <a:rPr lang="en-US" altLang="zh-CN" dirty="0"/>
              <a:t> errors, add the following jar files as below:</a:t>
            </a:r>
            <a:br>
              <a:rPr lang="zh-CN" altLang="zh-CN" dirty="0"/>
            </a:br>
            <a:endParaRPr kumimoji="1" lang="zh-CN" altLang="en-US" dirty="0"/>
          </a:p>
        </p:txBody>
      </p:sp>
      <p:pic>
        <p:nvPicPr>
          <p:cNvPr id="5" name="图片 4"/>
          <p:cNvPicPr/>
          <p:nvPr/>
        </p:nvPicPr>
        <p:blipFill>
          <a:blip r:embed="rId2"/>
          <a:stretch>
            <a:fillRect/>
          </a:stretch>
        </p:blipFill>
        <p:spPr>
          <a:xfrm>
            <a:off x="1921268" y="1489753"/>
            <a:ext cx="7086808" cy="4571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5188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37054" y="2614055"/>
            <a:ext cx="10515600" cy="1325563"/>
          </a:xfrm>
        </p:spPr>
        <p:txBody>
          <a:bodyPr/>
          <a:lstStyle/>
          <a:p>
            <a:pPr algn="ctr"/>
            <a:r>
              <a:rPr kumimoji="1" lang="en-US" altLang="zh-CN" b="1" dirty="0"/>
              <a:t>Overview</a:t>
            </a:r>
            <a:endParaRPr kumimoji="1"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9079367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Clear </a:t>
            </a:r>
            <a:r>
              <a:rPr lang="en-US" altLang="zh-CN" dirty="0" err="1"/>
              <a:t>NavigationServices</a:t>
            </a:r>
            <a:r>
              <a:rPr lang="en-US" altLang="zh-CN" dirty="0"/>
              <a:t> errors, add the following jar files as below:</a:t>
            </a:r>
            <a:br>
              <a:rPr lang="zh-CN" altLang="zh-CN" dirty="0"/>
            </a:br>
            <a:endParaRPr kumimoji="1" lang="zh-CN" altLang="en-US" dirty="0"/>
          </a:p>
        </p:txBody>
      </p:sp>
      <p:pic>
        <p:nvPicPr>
          <p:cNvPr id="4" name="图片 3"/>
          <p:cNvPicPr/>
          <p:nvPr/>
        </p:nvPicPr>
        <p:blipFill>
          <a:blip r:embed="rId2"/>
          <a:stretch>
            <a:fillRect/>
          </a:stretch>
        </p:blipFill>
        <p:spPr>
          <a:xfrm>
            <a:off x="1496025" y="1493957"/>
            <a:ext cx="7091920" cy="4264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811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Clear </a:t>
            </a:r>
            <a:r>
              <a:rPr lang="en-US" altLang="zh-CN" dirty="0" err="1"/>
              <a:t>IzuUICommon</a:t>
            </a:r>
            <a:r>
              <a:rPr lang="en-US" altLang="zh-CN" dirty="0"/>
              <a:t> errors, add the following jar file as below:</a:t>
            </a:r>
            <a:br>
              <a:rPr lang="zh-CN" altLang="zh-CN" dirty="0"/>
            </a:b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/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10159314" cy="448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2990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Configure JRE as below:</a:t>
            </a:r>
            <a:br>
              <a:rPr lang="zh-CN" altLang="zh-CN" b="1" dirty="0"/>
            </a:br>
            <a:endParaRPr kumimoji="1" lang="zh-CN" altLang="en-US" dirty="0"/>
          </a:p>
        </p:txBody>
      </p:sp>
      <p:pic>
        <p:nvPicPr>
          <p:cNvPr id="4" name="图片 3"/>
          <p:cNvPicPr/>
          <p:nvPr/>
        </p:nvPicPr>
        <p:blipFill>
          <a:blip r:embed="rId2"/>
          <a:stretch>
            <a:fillRect/>
          </a:stretch>
        </p:blipFill>
        <p:spPr>
          <a:xfrm>
            <a:off x="2694631" y="1286665"/>
            <a:ext cx="4484645" cy="4385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2644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/>
          <p:nvPr/>
        </p:nvPicPr>
        <p:blipFill>
          <a:blip r:embed="rId2"/>
          <a:stretch>
            <a:fillRect/>
          </a:stretch>
        </p:blipFill>
        <p:spPr>
          <a:xfrm>
            <a:off x="1298318" y="1586548"/>
            <a:ext cx="7893050" cy="4590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0314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Configure Runtime</a:t>
            </a:r>
            <a:r>
              <a:rPr lang="zh-CN" altLang="zh-CN" dirty="0"/>
              <a:t> 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pic>
        <p:nvPicPr>
          <p:cNvPr id="4" name="图片 3"/>
          <p:cNvPicPr/>
          <p:nvPr/>
        </p:nvPicPr>
        <p:blipFill>
          <a:blip r:embed="rId2"/>
          <a:stretch>
            <a:fillRect/>
          </a:stretch>
        </p:blipFill>
        <p:spPr>
          <a:xfrm>
            <a:off x="1248890" y="1421979"/>
            <a:ext cx="7524407" cy="4892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997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/>
          <p:nvPr/>
        </p:nvPicPr>
        <p:blipFill>
          <a:blip r:embed="rId2"/>
          <a:stretch>
            <a:fillRect/>
          </a:stretch>
        </p:blipFill>
        <p:spPr>
          <a:xfrm>
            <a:off x="1500051" y="1007791"/>
            <a:ext cx="7893050" cy="458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4687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/>
          <p:nvPr/>
        </p:nvPicPr>
        <p:blipFill>
          <a:blip r:embed="rId3"/>
          <a:stretch>
            <a:fillRect/>
          </a:stretch>
        </p:blipFill>
        <p:spPr>
          <a:xfrm>
            <a:off x="441536" y="641882"/>
            <a:ext cx="6857142" cy="3498928"/>
          </a:xfrm>
          <a:prstGeom prst="rect">
            <a:avLst/>
          </a:prstGeom>
        </p:spPr>
      </p:pic>
      <p:pic>
        <p:nvPicPr>
          <p:cNvPr id="5" name="图片 4"/>
          <p:cNvPicPr/>
          <p:nvPr/>
        </p:nvPicPr>
        <p:blipFill>
          <a:blip r:embed="rId4"/>
          <a:stretch>
            <a:fillRect/>
          </a:stretch>
        </p:blipFill>
        <p:spPr>
          <a:xfrm>
            <a:off x="544555" y="4164874"/>
            <a:ext cx="6857141" cy="1803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615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New server from server tab</a:t>
            </a:r>
            <a:br>
              <a:rPr lang="zh-CN" altLang="zh-CN" dirty="0"/>
            </a:b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/>
          <p:nvPr/>
        </p:nvPicPr>
        <p:blipFill>
          <a:blip r:embed="rId2"/>
          <a:stretch>
            <a:fillRect/>
          </a:stretch>
        </p:blipFill>
        <p:spPr>
          <a:xfrm>
            <a:off x="2521636" y="1065054"/>
            <a:ext cx="5270500" cy="5872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8802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/>
          <p:nvPr/>
        </p:nvPicPr>
        <p:blipFill>
          <a:blip r:embed="rId2"/>
          <a:stretch>
            <a:fillRect/>
          </a:stretch>
        </p:blipFill>
        <p:spPr>
          <a:xfrm>
            <a:off x="2679914" y="466700"/>
            <a:ext cx="5270500" cy="5862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7074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/>
          <p:nvPr/>
        </p:nvPicPr>
        <p:blipFill>
          <a:blip r:embed="rId2"/>
          <a:stretch>
            <a:fillRect/>
          </a:stretch>
        </p:blipFill>
        <p:spPr>
          <a:xfrm>
            <a:off x="2782655" y="454749"/>
            <a:ext cx="5270500" cy="5907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7782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87522" y="313754"/>
            <a:ext cx="10515600" cy="1325563"/>
          </a:xfrm>
        </p:spPr>
        <p:txBody>
          <a:bodyPr/>
          <a:lstStyle/>
          <a:p>
            <a:r>
              <a:rPr kumimoji="1" lang="en-US" altLang="zh-CN" dirty="0"/>
              <a:t>Desktop Source Structure Overview</a:t>
            </a:r>
            <a:endParaRPr kumimoji="1" lang="zh-CN" altLang="en-US" dirty="0"/>
          </a:p>
        </p:txBody>
      </p:sp>
      <p:sp>
        <p:nvSpPr>
          <p:cNvPr id="4" name="罐形 3"/>
          <p:cNvSpPr/>
          <p:nvPr/>
        </p:nvSpPr>
        <p:spPr>
          <a:xfrm>
            <a:off x="2974368" y="3369917"/>
            <a:ext cx="1017142" cy="1017142"/>
          </a:xfrm>
          <a:prstGeom prst="can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RTC</a:t>
            </a:r>
            <a:endParaRPr kumimoji="1" lang="zh-CN" altLang="en-US" dirty="0"/>
          </a:p>
        </p:txBody>
      </p:sp>
      <p:sp>
        <p:nvSpPr>
          <p:cNvPr id="5" name="罐形 4"/>
          <p:cNvSpPr/>
          <p:nvPr/>
        </p:nvSpPr>
        <p:spPr>
          <a:xfrm>
            <a:off x="7138826" y="3369917"/>
            <a:ext cx="998305" cy="1017142"/>
          </a:xfrm>
          <a:prstGeom prst="can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GITHUB</a:t>
            </a:r>
            <a:endParaRPr kumimoji="1" lang="zh-CN" altLang="en-US" dirty="0"/>
          </a:p>
        </p:txBody>
      </p:sp>
      <p:sp>
        <p:nvSpPr>
          <p:cNvPr id="6" name="剪去单角的矩形 5"/>
          <p:cNvSpPr/>
          <p:nvPr/>
        </p:nvSpPr>
        <p:spPr>
          <a:xfrm>
            <a:off x="2917861" y="5095976"/>
            <a:ext cx="1140431" cy="1304818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*.</a:t>
            </a:r>
            <a:r>
              <a:rPr kumimoji="1" lang="en-US" altLang="zh-CN" dirty="0" err="1"/>
              <a:t>js</a:t>
            </a:r>
            <a:endParaRPr kumimoji="1" lang="en-US" altLang="zh-CN" dirty="0"/>
          </a:p>
          <a:p>
            <a:pPr algn="ctr"/>
            <a:r>
              <a:rPr kumimoji="1" lang="en-US" altLang="zh-CN" dirty="0"/>
              <a:t>*.</a:t>
            </a:r>
            <a:r>
              <a:rPr kumimoji="1" lang="en-US" altLang="zh-CN" dirty="0" err="1"/>
              <a:t>jsp</a:t>
            </a:r>
            <a:endParaRPr kumimoji="1" lang="en-US" altLang="zh-CN" dirty="0"/>
          </a:p>
          <a:p>
            <a:pPr algn="ctr"/>
            <a:r>
              <a:rPr kumimoji="1" lang="en-US" altLang="zh-CN" dirty="0"/>
              <a:t>*.html</a:t>
            </a:r>
          </a:p>
          <a:p>
            <a:pPr algn="ctr"/>
            <a:r>
              <a:rPr kumimoji="1" lang="en-US" altLang="zh-CN" dirty="0"/>
              <a:t>*.java</a:t>
            </a:r>
          </a:p>
        </p:txBody>
      </p:sp>
      <p:sp>
        <p:nvSpPr>
          <p:cNvPr id="7" name="剪去单角的矩形 6"/>
          <p:cNvSpPr/>
          <p:nvPr/>
        </p:nvSpPr>
        <p:spPr>
          <a:xfrm>
            <a:off x="7067762" y="5178163"/>
            <a:ext cx="1140431" cy="1304818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*</a:t>
            </a:r>
            <a:r>
              <a:rPr kumimoji="1" lang="en-US" altLang="zh-CN" dirty="0"/>
              <a:t>.</a:t>
            </a:r>
            <a:r>
              <a:rPr kumimoji="1" lang="en-US" altLang="zh-CN" dirty="0" err="1"/>
              <a:t>ts</a:t>
            </a:r>
            <a:endParaRPr kumimoji="1" lang="en-US" altLang="zh-CN" dirty="0"/>
          </a:p>
          <a:p>
            <a:pPr algn="ctr"/>
            <a:r>
              <a:rPr kumimoji="1" lang="en-US" altLang="zh-CN" dirty="0"/>
              <a:t>*.html</a:t>
            </a:r>
            <a:endParaRPr kumimoji="1" lang="zh-CN" altLang="en-US" dirty="0"/>
          </a:p>
        </p:txBody>
      </p:sp>
      <p:sp>
        <p:nvSpPr>
          <p:cNvPr id="8" name="圆角矩形 7"/>
          <p:cNvSpPr/>
          <p:nvPr/>
        </p:nvSpPr>
        <p:spPr>
          <a:xfrm>
            <a:off x="4397339" y="1746607"/>
            <a:ext cx="2424701" cy="832206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z/OSMF Build</a:t>
            </a:r>
            <a:endParaRPr kumimoji="1" lang="zh-CN" altLang="en-US" dirty="0"/>
          </a:p>
        </p:txBody>
      </p:sp>
      <p:cxnSp>
        <p:nvCxnSpPr>
          <p:cNvPr id="10" name="直线箭头连接符 9"/>
          <p:cNvCxnSpPr>
            <a:stCxn id="6" idx="3"/>
            <a:endCxn id="4" idx="3"/>
          </p:cNvCxnSpPr>
          <p:nvPr/>
        </p:nvCxnSpPr>
        <p:spPr>
          <a:xfrm flipH="1" flipV="1">
            <a:off x="3482939" y="4387059"/>
            <a:ext cx="5138" cy="7089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线箭头连接符 11"/>
          <p:cNvCxnSpPr>
            <a:stCxn id="4" idx="1"/>
            <a:endCxn id="8" idx="2"/>
          </p:cNvCxnSpPr>
          <p:nvPr/>
        </p:nvCxnSpPr>
        <p:spPr>
          <a:xfrm flipV="1">
            <a:off x="3482939" y="2578813"/>
            <a:ext cx="2126751" cy="791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线箭头连接符 13"/>
          <p:cNvCxnSpPr>
            <a:stCxn id="5" idx="1"/>
            <a:endCxn id="8" idx="2"/>
          </p:cNvCxnSpPr>
          <p:nvPr/>
        </p:nvCxnSpPr>
        <p:spPr>
          <a:xfrm flipH="1" flipV="1">
            <a:off x="5609690" y="2578813"/>
            <a:ext cx="2028289" cy="791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线箭头连接符 15"/>
          <p:cNvCxnSpPr>
            <a:stCxn id="7" idx="3"/>
            <a:endCxn id="5" idx="3"/>
          </p:cNvCxnSpPr>
          <p:nvPr/>
        </p:nvCxnSpPr>
        <p:spPr>
          <a:xfrm flipV="1">
            <a:off x="7637978" y="4387059"/>
            <a:ext cx="1" cy="791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74793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/>
          <p:nvPr/>
        </p:nvPicPr>
        <p:blipFill>
          <a:blip r:embed="rId2"/>
          <a:stretch>
            <a:fillRect/>
          </a:stretch>
        </p:blipFill>
        <p:spPr>
          <a:xfrm>
            <a:off x="2679913" y="365125"/>
            <a:ext cx="5270500" cy="593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1139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Remove @override in the following files</a:t>
            </a:r>
            <a:r>
              <a:rPr lang="zh-CN" altLang="zh-CN" dirty="0"/>
              <a:t> </a:t>
            </a:r>
            <a:endParaRPr kumimoji="1" lang="zh-CN" altLang="en-US" dirty="0"/>
          </a:p>
        </p:txBody>
      </p:sp>
      <p:pic>
        <p:nvPicPr>
          <p:cNvPr id="4" name="图片 3"/>
          <p:cNvPicPr/>
          <p:nvPr/>
        </p:nvPicPr>
        <p:blipFill>
          <a:blip r:embed="rId2"/>
          <a:stretch>
            <a:fillRect/>
          </a:stretch>
        </p:blipFill>
        <p:spPr>
          <a:xfrm>
            <a:off x="1263607" y="1783893"/>
            <a:ext cx="7437909" cy="4351973"/>
          </a:xfrm>
          <a:prstGeom prst="rect">
            <a:avLst/>
          </a:prstGeom>
        </p:spPr>
      </p:pic>
      <p:sp>
        <p:nvSpPr>
          <p:cNvPr id="5" name="内容占位符 2"/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963950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Remove annotation error in above screenshot</a:t>
            </a:r>
            <a:r>
              <a:rPr lang="zh-CN" altLang="zh-CN" dirty="0"/>
              <a:t> </a:t>
            </a:r>
            <a:endParaRPr kumimoji="1" lang="zh-CN" altLang="en-US" dirty="0"/>
          </a:p>
        </p:txBody>
      </p:sp>
      <p:pic>
        <p:nvPicPr>
          <p:cNvPr id="4" name="图片 3"/>
          <p:cNvPicPr/>
          <p:nvPr/>
        </p:nvPicPr>
        <p:blipFill>
          <a:blip r:embed="rId2"/>
          <a:stretch>
            <a:fillRect/>
          </a:stretch>
        </p:blipFill>
        <p:spPr>
          <a:xfrm>
            <a:off x="1451458" y="1770836"/>
            <a:ext cx="5270500" cy="4481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4266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Remove other </a:t>
            </a:r>
            <a:r>
              <a:rPr lang="en-US" altLang="zh-CN" dirty="0" err="1"/>
              <a:t>jsp</a:t>
            </a:r>
            <a:r>
              <a:rPr lang="en-US" altLang="zh-CN" dirty="0"/>
              <a:t> errors, uncheck the following selections.</a:t>
            </a:r>
            <a:br>
              <a:rPr lang="en-US" altLang="zh-CN" dirty="0"/>
            </a:br>
            <a:endParaRPr kumimoji="1" lang="zh-CN" altLang="en-US" dirty="0"/>
          </a:p>
        </p:txBody>
      </p:sp>
      <p:pic>
        <p:nvPicPr>
          <p:cNvPr id="5" name="图片 4"/>
          <p:cNvPicPr/>
          <p:nvPr/>
        </p:nvPicPr>
        <p:blipFill>
          <a:blip r:embed="rId2"/>
          <a:stretch>
            <a:fillRect/>
          </a:stretch>
        </p:blipFill>
        <p:spPr>
          <a:xfrm>
            <a:off x="3055754" y="724884"/>
            <a:ext cx="5201336" cy="5949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6109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/>
          <p:nvPr/>
        </p:nvPicPr>
        <p:blipFill>
          <a:blip r:embed="rId2"/>
          <a:stretch>
            <a:fillRect/>
          </a:stretch>
        </p:blipFill>
        <p:spPr>
          <a:xfrm>
            <a:off x="2299214" y="770787"/>
            <a:ext cx="6511153" cy="4218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8699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Run </a:t>
            </a:r>
            <a:r>
              <a:rPr lang="en-US" altLang="zh-CN" dirty="0" err="1"/>
              <a:t>IzuBuild</a:t>
            </a:r>
            <a:r>
              <a:rPr lang="zh-CN" altLang="zh-CN" dirty="0"/>
              <a:t> </a:t>
            </a:r>
            <a:r>
              <a:rPr lang="en-US" altLang="zh-CN" dirty="0"/>
              <a:t>,put my </a:t>
            </a:r>
            <a:r>
              <a:rPr lang="en-US" altLang="zh-CN" dirty="0" err="1"/>
              <a:t>build.xml</a:t>
            </a:r>
            <a:r>
              <a:rPr lang="en-US" altLang="zh-CN" dirty="0"/>
              <a:t> to </a:t>
            </a:r>
            <a:r>
              <a:rPr lang="en-US" altLang="zh-CN" dirty="0" err="1"/>
              <a:t>IzuBuild</a:t>
            </a:r>
            <a:r>
              <a:rPr lang="en-US" altLang="zh-CN" dirty="0"/>
              <a:t> project and then run as “ant build…”</a:t>
            </a:r>
            <a:br>
              <a:rPr lang="zh-CN" altLang="zh-CN" dirty="0"/>
            </a:br>
            <a:endParaRPr kumimoji="1" lang="zh-CN" altLang="en-US" dirty="0"/>
          </a:p>
        </p:txBody>
      </p:sp>
      <p:pic>
        <p:nvPicPr>
          <p:cNvPr id="4" name="图片 3"/>
          <p:cNvPicPr/>
          <p:nvPr/>
        </p:nvPicPr>
        <p:blipFill>
          <a:blip r:embed="rId2"/>
          <a:stretch>
            <a:fillRect/>
          </a:stretch>
        </p:blipFill>
        <p:spPr>
          <a:xfrm>
            <a:off x="2508586" y="1349993"/>
            <a:ext cx="5270500" cy="4474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1471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Ant selection will be as below:</a:t>
            </a:r>
            <a:br>
              <a:rPr lang="zh-CN" altLang="zh-CN" dirty="0"/>
            </a:br>
            <a:endParaRPr kumimoji="1" lang="zh-CN" altLang="en-US" dirty="0"/>
          </a:p>
        </p:txBody>
      </p:sp>
      <p:pic>
        <p:nvPicPr>
          <p:cNvPr id="4" name="图片 3"/>
          <p:cNvPicPr/>
          <p:nvPr/>
        </p:nvPicPr>
        <p:blipFill>
          <a:blip r:embed="rId2"/>
          <a:stretch>
            <a:fillRect/>
          </a:stretch>
        </p:blipFill>
        <p:spPr>
          <a:xfrm>
            <a:off x="2679914" y="1115517"/>
            <a:ext cx="5270500" cy="4709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33232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Recheck liberty server</a:t>
            </a:r>
            <a:r>
              <a:rPr lang="zh-CN" altLang="zh-CN" dirty="0"/>
              <a:t> 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/>
          <p:nvPr/>
        </p:nvPicPr>
        <p:blipFill>
          <a:blip r:embed="rId2"/>
          <a:stretch>
            <a:fillRect/>
          </a:stretch>
        </p:blipFill>
        <p:spPr>
          <a:xfrm>
            <a:off x="509374" y="1807089"/>
            <a:ext cx="4074984" cy="2406566"/>
          </a:xfrm>
          <a:prstGeom prst="rect">
            <a:avLst/>
          </a:prstGeom>
        </p:spPr>
      </p:pic>
      <p:pic>
        <p:nvPicPr>
          <p:cNvPr id="5" name="图片 4"/>
          <p:cNvPicPr/>
          <p:nvPr/>
        </p:nvPicPr>
        <p:blipFill>
          <a:blip r:embed="rId3"/>
          <a:stretch>
            <a:fillRect/>
          </a:stretch>
        </p:blipFill>
        <p:spPr>
          <a:xfrm>
            <a:off x="5846635" y="1592811"/>
            <a:ext cx="5270500" cy="4364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31750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Modify </a:t>
            </a:r>
            <a:r>
              <a:rPr lang="en-US" altLang="zh-CN" b="1" dirty="0" err="1"/>
              <a:t>web.xml</a:t>
            </a:r>
            <a:r>
              <a:rPr lang="en-US" altLang="zh-CN" b="1" dirty="0"/>
              <a:t> as below:</a:t>
            </a:r>
            <a:br>
              <a:rPr lang="zh-CN" altLang="zh-CN" b="1" dirty="0"/>
            </a:b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图片 4"/>
          <p:cNvPicPr/>
          <p:nvPr/>
        </p:nvPicPr>
        <p:blipFill>
          <a:blip r:embed="rId2"/>
          <a:stretch>
            <a:fillRect/>
          </a:stretch>
        </p:blipFill>
        <p:spPr>
          <a:xfrm>
            <a:off x="838199" y="1825625"/>
            <a:ext cx="799688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44917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Modify </a:t>
            </a:r>
            <a:r>
              <a:rPr lang="en-US" altLang="zh-CN" b="1" dirty="0" err="1"/>
              <a:t>application.xml</a:t>
            </a:r>
            <a:endParaRPr lang="zh-CN" altLang="zh-CN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change these three war file names, make sure the local war files can be called.</a:t>
            </a:r>
            <a:endParaRPr lang="zh-CN" altLang="zh-CN" dirty="0"/>
          </a:p>
          <a:p>
            <a:endParaRPr kumimoji="1" lang="zh-CN" altLang="en-US" dirty="0"/>
          </a:p>
        </p:txBody>
      </p:sp>
      <p:pic>
        <p:nvPicPr>
          <p:cNvPr id="4" name="图片 3"/>
          <p:cNvPicPr/>
          <p:nvPr/>
        </p:nvPicPr>
        <p:blipFill>
          <a:blip r:embed="rId2"/>
          <a:stretch>
            <a:fillRect/>
          </a:stretch>
        </p:blipFill>
        <p:spPr>
          <a:xfrm>
            <a:off x="1879085" y="2940170"/>
            <a:ext cx="8228742" cy="3371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0520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Why we used </a:t>
            </a:r>
            <a:r>
              <a:rPr kumimoji="1" lang="en-US" altLang="zh-CN" dirty="0" err="1"/>
              <a:t>github</a:t>
            </a:r>
            <a:r>
              <a:rPr kumimoji="1" lang="en-US" altLang="zh-CN" dirty="0"/>
              <a:t> instead of RTC to store</a:t>
            </a:r>
            <a:r>
              <a:rPr kumimoji="1" lang="zh-CN" altLang="en-US" dirty="0"/>
              <a:t> </a:t>
            </a:r>
            <a:r>
              <a:rPr kumimoji="1" lang="en-US" altLang="zh-CN" dirty="0"/>
              <a:t>angular</a:t>
            </a:r>
            <a:r>
              <a:rPr kumimoji="1" lang="zh-CN" altLang="en-US" dirty="0"/>
              <a:t> </a:t>
            </a:r>
            <a:r>
              <a:rPr kumimoji="1" lang="en-US" altLang="zh-CN" dirty="0"/>
              <a:t>code</a:t>
            </a:r>
            <a:r>
              <a:rPr kumimoji="1" lang="zh-CN" altLang="en-US" dirty="0"/>
              <a:t>？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err="1"/>
              <a:t>GitHubDesktop</a:t>
            </a:r>
            <a:r>
              <a:rPr kumimoji="1" lang="en-US" altLang="zh-CN" dirty="0"/>
              <a:t> can indicate code change easily.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IDE</a:t>
            </a:r>
            <a:r>
              <a:rPr kumimoji="1" lang="zh-CN" altLang="en-US" dirty="0"/>
              <a:t> </a:t>
            </a:r>
            <a:r>
              <a:rPr kumimoji="1" lang="en-US" altLang="zh-CN" dirty="0"/>
              <a:t>can integrate with </a:t>
            </a:r>
            <a:r>
              <a:rPr kumimoji="1" lang="en-US" altLang="zh-CN" dirty="0" err="1"/>
              <a:t>github</a:t>
            </a:r>
            <a:r>
              <a:rPr kumimoji="1" lang="en-US" altLang="zh-CN" dirty="0"/>
              <a:t> automatically.</a:t>
            </a:r>
          </a:p>
          <a:p>
            <a:endParaRPr kumimoji="1" lang="en-US" altLang="zh-CN" dirty="0"/>
          </a:p>
          <a:p>
            <a:r>
              <a:rPr kumimoji="1" lang="en-US" altLang="zh-CN" dirty="0" err="1"/>
              <a:t>Github</a:t>
            </a:r>
            <a:r>
              <a:rPr kumimoji="1" lang="zh-CN" altLang="en-US" dirty="0"/>
              <a:t> </a:t>
            </a:r>
            <a:r>
              <a:rPr kumimoji="1" lang="en-US" altLang="zh-CN" dirty="0"/>
              <a:t>contains many open good projects.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Compile angular code will generate *.</a:t>
            </a:r>
            <a:r>
              <a:rPr kumimoji="1" lang="en-US" altLang="zh-CN" dirty="0" err="1"/>
              <a:t>js</a:t>
            </a:r>
            <a:r>
              <a:rPr kumimoji="1" lang="en-US" altLang="zh-CN" dirty="0"/>
              <a:t> files which indicate the changed files in RTC.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7578116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/>
          <p:nvPr/>
        </p:nvPicPr>
        <p:blipFill>
          <a:blip r:embed="rId2"/>
          <a:stretch>
            <a:fillRect/>
          </a:stretch>
        </p:blipFill>
        <p:spPr>
          <a:xfrm>
            <a:off x="976185" y="518984"/>
            <a:ext cx="9156356" cy="5251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74795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37054" y="2614055"/>
            <a:ext cx="10515600" cy="1325563"/>
          </a:xfrm>
        </p:spPr>
        <p:txBody>
          <a:bodyPr/>
          <a:lstStyle/>
          <a:p>
            <a:pPr algn="ctr"/>
            <a:r>
              <a:rPr kumimoji="1" lang="en-US" altLang="zh-CN" b="1" dirty="0"/>
              <a:t>Integrate Angular Code to z/OSMF Environment</a:t>
            </a:r>
            <a:endParaRPr kumimoji="1"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188741155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Package</a:t>
            </a:r>
            <a:r>
              <a:rPr kumimoji="1" lang="zh-CN" altLang="en-US" dirty="0"/>
              <a:t> </a:t>
            </a:r>
            <a:r>
              <a:rPr kumimoji="1" lang="en-US" altLang="zh-CN" dirty="0"/>
              <a:t>angular code to </a:t>
            </a:r>
            <a:r>
              <a:rPr kumimoji="1" lang="en-US" altLang="zh-CN" dirty="0" err="1"/>
              <a:t>js</a:t>
            </a:r>
            <a:r>
              <a:rPr kumimoji="1" lang="en-US" altLang="zh-CN" dirty="0"/>
              <a:t> code to </a:t>
            </a:r>
            <a:r>
              <a:rPr kumimoji="1" lang="en-US" altLang="zh-CN" dirty="0" err="1"/>
              <a:t>dist</a:t>
            </a:r>
            <a:r>
              <a:rPr kumimoji="1" lang="en-US" altLang="zh-CN" dirty="0"/>
              <a:t> folder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874" y="1240413"/>
            <a:ext cx="6572672" cy="4926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92274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Put </a:t>
            </a:r>
            <a:r>
              <a:rPr kumimoji="1" lang="en-US" altLang="zh-CN" dirty="0" err="1"/>
              <a:t>dist</a:t>
            </a:r>
            <a:r>
              <a:rPr kumimoji="1" lang="en-US" altLang="zh-CN" dirty="0"/>
              <a:t> folder to z/OSMF source folder as below.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3005" y="1598316"/>
            <a:ext cx="7137326" cy="506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49091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Clean project, then start z/OSMF from browser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28796"/>
            <a:ext cx="8708900" cy="4994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1856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37054" y="2614055"/>
            <a:ext cx="10515600" cy="1325563"/>
          </a:xfrm>
        </p:spPr>
        <p:txBody>
          <a:bodyPr/>
          <a:lstStyle/>
          <a:p>
            <a:pPr algn="ctr"/>
            <a:r>
              <a:rPr kumimoji="1" lang="en-US" altLang="zh-CN" b="1" dirty="0"/>
              <a:t>Single Angular Development Environment</a:t>
            </a:r>
            <a:endParaRPr kumimoji="1"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15402035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Start</a:t>
            </a:r>
            <a:r>
              <a:rPr kumimoji="1" lang="zh-CN" altLang="en-US" dirty="0"/>
              <a:t> </a:t>
            </a:r>
            <a:r>
              <a:rPr kumimoji="1" lang="en-US" altLang="zh-CN" dirty="0"/>
              <a:t>development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env</a:t>
            </a:r>
            <a:r>
              <a:rPr kumimoji="1" lang="en-US" altLang="zh-CN" dirty="0"/>
              <a:t> in</a:t>
            </a:r>
            <a:r>
              <a:rPr kumimoji="1" lang="zh-CN" altLang="en-US" dirty="0"/>
              <a:t> </a:t>
            </a:r>
            <a:r>
              <a:rPr kumimoji="1" lang="en-US" altLang="zh-CN" dirty="0"/>
              <a:t>Visual</a:t>
            </a:r>
            <a:r>
              <a:rPr kumimoji="1" lang="zh-CN" altLang="en-US" dirty="0"/>
              <a:t> </a:t>
            </a:r>
            <a:r>
              <a:rPr kumimoji="1" lang="en-US" altLang="zh-CN" dirty="0"/>
              <a:t>Studio</a:t>
            </a:r>
            <a:r>
              <a:rPr kumimoji="1" lang="zh-CN" altLang="en-US" dirty="0"/>
              <a:t> </a:t>
            </a:r>
            <a:r>
              <a:rPr kumimoji="1" lang="en-US" altLang="zh-CN" dirty="0"/>
              <a:t>Code</a:t>
            </a:r>
            <a:r>
              <a:rPr kumimoji="1" lang="zh-CN" altLang="en-US" dirty="0"/>
              <a:t> </a:t>
            </a:r>
            <a:r>
              <a:rPr kumimoji="1" lang="mr-IN" altLang="zh-CN" dirty="0"/>
              <a:t>–</a:t>
            </a:r>
            <a:r>
              <a:rPr kumimoji="1" lang="zh-CN" altLang="en-US" dirty="0"/>
              <a:t> </a:t>
            </a:r>
            <a:r>
              <a:rPr kumimoji="1" lang="en-US" altLang="zh-CN" dirty="0"/>
              <a:t>Check your port number in RTC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353" y="1690688"/>
            <a:ext cx="8266711" cy="517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99212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Change port in default-</a:t>
            </a:r>
            <a:r>
              <a:rPr kumimoji="1" lang="en-US" altLang="zh-CN" dirty="0" err="1"/>
              <a:t>request.service.ts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25625"/>
            <a:ext cx="7243899" cy="4164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9663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Use ng serve --open</a:t>
            </a:r>
            <a:r>
              <a:rPr kumimoji="1" lang="zh-CN" altLang="en-US" dirty="0"/>
              <a:t> </a:t>
            </a:r>
            <a:r>
              <a:rPr kumimoji="1" lang="en-US" altLang="zh-CN" dirty="0"/>
              <a:t>to start angular page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30015"/>
            <a:ext cx="7525265" cy="4142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1171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0876005" cy="1325563"/>
          </a:xfrm>
        </p:spPr>
        <p:txBody>
          <a:bodyPr>
            <a:normAutofit fontScale="90000"/>
          </a:bodyPr>
          <a:lstStyle/>
          <a:p>
            <a:r>
              <a:rPr kumimoji="1" lang="en-US" altLang="zh-CN" dirty="0"/>
              <a:t>Start 4200 port, if no any icons, please login in </a:t>
            </a:r>
            <a:r>
              <a:rPr kumimoji="1" lang="en-US" altLang="zh-CN" dirty="0">
                <a:hlinkClick r:id="rId2"/>
              </a:rPr>
              <a:t>https://localhost:4343/zosmf</a:t>
            </a:r>
            <a:r>
              <a:rPr kumimoji="1" lang="en-US" altLang="zh-CN" dirty="0"/>
              <a:t> by </a:t>
            </a:r>
            <a:r>
              <a:rPr kumimoji="1" lang="en-US" altLang="zh-CN" dirty="0" err="1"/>
              <a:t>userid</a:t>
            </a:r>
            <a:r>
              <a:rPr kumimoji="1" lang="en-US" altLang="zh-CN" dirty="0"/>
              <a:t> and password, authentication is required.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1825625"/>
            <a:ext cx="8645611" cy="4857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564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37054" y="2614055"/>
            <a:ext cx="10515600" cy="1325563"/>
          </a:xfrm>
        </p:spPr>
        <p:txBody>
          <a:bodyPr/>
          <a:lstStyle/>
          <a:p>
            <a:pPr algn="ctr"/>
            <a:r>
              <a:rPr kumimoji="1" lang="en-US" altLang="zh-CN" b="1" dirty="0"/>
              <a:t>Angular Environment Setup</a:t>
            </a:r>
            <a:endParaRPr kumimoji="1"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148050084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89838"/>
            <a:ext cx="10515600" cy="1325563"/>
          </a:xfrm>
        </p:spPr>
        <p:txBody>
          <a:bodyPr>
            <a:normAutofit fontScale="90000"/>
          </a:bodyPr>
          <a:lstStyle/>
          <a:p>
            <a:r>
              <a:rPr kumimoji="1" lang="en-US" altLang="zh-CN" dirty="0"/>
              <a:t>In </a:t>
            </a:r>
            <a:r>
              <a:rPr kumimoji="1" lang="en-US" altLang="zh-CN" dirty="0" err="1"/>
              <a:t>Github</a:t>
            </a:r>
            <a:r>
              <a:rPr kumimoji="1" lang="en-US" altLang="zh-CN" dirty="0"/>
              <a:t> desktop, the changed code will be reflected here, input summary in step 1, then click push in step 2.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103" y="1830467"/>
            <a:ext cx="6465952" cy="445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04894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37054" y="2614055"/>
            <a:ext cx="10515600" cy="1325563"/>
          </a:xfrm>
        </p:spPr>
        <p:txBody>
          <a:bodyPr/>
          <a:lstStyle/>
          <a:p>
            <a:pPr algn="ctr"/>
            <a:r>
              <a:rPr kumimoji="1" lang="en-US" altLang="zh-CN" b="1" dirty="0"/>
              <a:t>End</a:t>
            </a:r>
            <a:endParaRPr kumimoji="1"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50666661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A28985-D298-E041-AB0D-06C430D02A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7A607E2-4B00-DC45-BA18-875953CCD5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HK" altLang="zh-CN" dirty="0"/>
              <a:t>ng g c heroes/hero-list </a:t>
            </a:r>
          </a:p>
          <a:p>
            <a:r>
              <a:rPr lang="en-HK" altLang="zh-CN" dirty="0"/>
              <a:t>ng g s heroes/hero-service</a:t>
            </a:r>
          </a:p>
          <a:p>
            <a:r>
              <a:rPr lang="en-HK" altLang="zh-CN" dirty="0"/>
              <a:t>&lt;app-</a:t>
            </a:r>
            <a:r>
              <a:rPr lang="en-HK" altLang="zh-CN" dirty="0" err="1"/>
              <a:t>logmng</a:t>
            </a:r>
            <a:r>
              <a:rPr lang="en-HK" altLang="zh-CN" dirty="0"/>
              <a:t>-list&gt;&lt;/app-</a:t>
            </a:r>
            <a:r>
              <a:rPr lang="en-HK" altLang="zh-CN" dirty="0" err="1"/>
              <a:t>logmng</a:t>
            </a:r>
            <a:r>
              <a:rPr lang="en-HK" altLang="zh-CN" dirty="0"/>
              <a:t>-list&gt;</a:t>
            </a:r>
          </a:p>
          <a:p>
            <a:endParaRPr lang="en-HK" altLang="zh-CN" dirty="0"/>
          </a:p>
          <a:p>
            <a:r>
              <a:rPr lang="en" altLang="zh-CN" dirty="0"/>
              <a:t>Specify the module using the --module parameter. For example, if the main module is </a:t>
            </a:r>
            <a:r>
              <a:rPr lang="en" altLang="zh-CN" dirty="0" err="1"/>
              <a:t>app.module.ts</a:t>
            </a:r>
            <a:r>
              <a:rPr lang="en" altLang="zh-CN" dirty="0"/>
              <a:t>, run this:</a:t>
            </a:r>
          </a:p>
          <a:p>
            <a:pPr lvl="1"/>
            <a:r>
              <a:rPr lang="en" altLang="zh-CN" dirty="0"/>
              <a:t>ng g c new-component --module app Or if you are in an other directory then</a:t>
            </a:r>
          </a:p>
          <a:p>
            <a:pPr lvl="1"/>
            <a:r>
              <a:rPr lang="en" altLang="zh-CN" dirty="0"/>
              <a:t>ng g c component-name --module ../ </a:t>
            </a:r>
          </a:p>
          <a:p>
            <a:endParaRPr lang="en-HK" altLang="zh-CN" dirty="0"/>
          </a:p>
          <a:p>
            <a:r>
              <a:rPr lang="en" altLang="zh-CN" dirty="0"/>
              <a:t>ng g c checkbox-list --module app</a:t>
            </a:r>
            <a:endParaRPr lang="en-HK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5904170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8BF5B9F-65DB-EF45-B553-95F06386A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build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9DBC4E0-8523-DD46-9F19-87B00C07DF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>
            <a:normAutofit fontScale="85000" lnSpcReduction="20000"/>
          </a:bodyPr>
          <a:lstStyle/>
          <a:p>
            <a:r>
              <a:rPr kumimoji="1" lang="en-US" altLang="zh-CN" dirty="0" err="1"/>
              <a:t>Angular+travis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.</a:t>
            </a:r>
            <a:r>
              <a:rPr kumimoji="1" lang="en-US" altLang="zh-CN" dirty="0" err="1"/>
              <a:t>travis.yml</a:t>
            </a:r>
            <a:r>
              <a:rPr kumimoji="1" lang="en-US" altLang="zh-CN" dirty="0"/>
              <a:t>(which</a:t>
            </a:r>
            <a:r>
              <a:rPr kumimoji="1" lang="zh-CN" altLang="en-US" dirty="0"/>
              <a:t> </a:t>
            </a:r>
            <a:r>
              <a:rPr kumimoji="1" lang="en-US" altLang="zh-CN" dirty="0"/>
              <a:t>used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package.json</a:t>
            </a:r>
            <a:r>
              <a:rPr kumimoji="1" lang="zh-CN" altLang="en-US" dirty="0"/>
              <a:t> </a:t>
            </a:r>
            <a:r>
              <a:rPr kumimoji="1" lang="en-US" altLang="zh-CN" dirty="0"/>
              <a:t>and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xdeploy.sh</a:t>
            </a:r>
            <a:r>
              <a:rPr kumimoji="1" lang="en-US" altLang="zh-CN" dirty="0"/>
              <a:t>)</a:t>
            </a:r>
            <a:r>
              <a:rPr kumimoji="1" lang="zh-CN" altLang="en-US" dirty="0"/>
              <a:t> </a:t>
            </a:r>
            <a:r>
              <a:rPr kumimoji="1" lang="en-US" altLang="zh-CN" dirty="0"/>
              <a:t>in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repository</a:t>
            </a:r>
          </a:p>
          <a:p>
            <a:pPr lvl="1"/>
            <a:r>
              <a:rPr kumimoji="1" lang="en-US" altLang="zh-CN" dirty="0"/>
              <a:t>Settings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repository</a:t>
            </a:r>
            <a:r>
              <a:rPr kumimoji="1" lang="zh-CN" altLang="en-US" dirty="0"/>
              <a:t> </a:t>
            </a:r>
            <a:r>
              <a:rPr kumimoji="1" lang="en-US" altLang="zh-CN" dirty="0"/>
              <a:t>in</a:t>
            </a:r>
            <a:r>
              <a:rPr kumimoji="1" lang="zh-CN" altLang="en-US" dirty="0"/>
              <a:t> </a:t>
            </a:r>
            <a:r>
              <a:rPr kumimoji="1" lang="en-HK" altLang="zh-CN" dirty="0">
                <a:hlinkClick r:id="rId3"/>
              </a:rPr>
              <a:t>https://travis.ibm.com</a:t>
            </a:r>
            <a:endParaRPr kumimoji="1" lang="en-HK" altLang="zh-CN" dirty="0"/>
          </a:p>
          <a:p>
            <a:pPr lvl="1"/>
            <a:endParaRPr kumimoji="1" lang="en-HK" altLang="zh-CN" dirty="0"/>
          </a:p>
          <a:p>
            <a:pPr lvl="1"/>
            <a:endParaRPr kumimoji="1" lang="en-HK" altLang="zh-CN" dirty="0"/>
          </a:p>
          <a:p>
            <a:pPr lvl="1"/>
            <a:endParaRPr kumimoji="1" lang="en-HK" altLang="zh-CN" dirty="0"/>
          </a:p>
          <a:p>
            <a:pPr lvl="1"/>
            <a:endParaRPr kumimoji="1" lang="en-HK" altLang="zh-CN" dirty="0"/>
          </a:p>
          <a:p>
            <a:pPr lvl="1"/>
            <a:endParaRPr kumimoji="1" lang="en-HK" altLang="zh-CN" dirty="0"/>
          </a:p>
          <a:p>
            <a:pPr lvl="1"/>
            <a:endParaRPr kumimoji="1" lang="en-HK" altLang="zh-CN" dirty="0"/>
          </a:p>
          <a:p>
            <a:pPr marL="457200" lvl="1" indent="0">
              <a:buNone/>
            </a:pPr>
            <a:endParaRPr kumimoji="1" lang="en-HK" altLang="zh-CN" dirty="0"/>
          </a:p>
          <a:p>
            <a:pPr marL="457200" lvl="1" indent="0">
              <a:buNone/>
            </a:pPr>
            <a:endParaRPr kumimoji="1" lang="en-HK" altLang="zh-CN" dirty="0"/>
          </a:p>
          <a:p>
            <a:pPr marL="457200" lvl="1" indent="0">
              <a:buNone/>
            </a:pPr>
            <a:endParaRPr kumimoji="1" lang="en-HK" altLang="zh-CN" dirty="0"/>
          </a:p>
          <a:p>
            <a:pPr lvl="1"/>
            <a:r>
              <a:rPr kumimoji="1" lang="en-US" altLang="zh-CN" dirty="0"/>
              <a:t>Start</a:t>
            </a:r>
            <a:r>
              <a:rPr kumimoji="1" lang="zh-CN" altLang="en-US" dirty="0"/>
              <a:t> </a:t>
            </a:r>
            <a:r>
              <a:rPr kumimoji="1" lang="en-US" altLang="zh-CN" dirty="0"/>
              <a:t>build</a:t>
            </a:r>
          </a:p>
          <a:p>
            <a:pPr marL="457200" lvl="1" indent="0">
              <a:buNone/>
            </a:pPr>
            <a:r>
              <a:rPr kumimoji="1" lang="en-US" altLang="zh-CN" dirty="0"/>
              <a:t>	(build</a:t>
            </a:r>
            <a:r>
              <a:rPr kumimoji="1" lang="zh-CN" altLang="en-US" dirty="0"/>
              <a:t> </a:t>
            </a:r>
            <a:r>
              <a:rPr kumimoji="1" lang="en-US" altLang="zh-CN" dirty="0"/>
              <a:t>will</a:t>
            </a:r>
            <a:r>
              <a:rPr kumimoji="1" lang="zh-CN" altLang="en-US" dirty="0"/>
              <a:t> </a:t>
            </a:r>
            <a:r>
              <a:rPr kumimoji="1" lang="en-US" altLang="zh-CN" dirty="0"/>
              <a:t>auto</a:t>
            </a:r>
            <a:r>
              <a:rPr kumimoji="1" lang="zh-CN" altLang="en-US" dirty="0"/>
              <a:t> </a:t>
            </a:r>
            <a:r>
              <a:rPr kumimoji="1" lang="en-US" altLang="zh-CN" dirty="0"/>
              <a:t>execute</a:t>
            </a:r>
            <a:r>
              <a:rPr kumimoji="1" lang="zh-CN" altLang="en-US" dirty="0"/>
              <a:t> </a:t>
            </a:r>
            <a:r>
              <a:rPr kumimoji="1" lang="en-US" altLang="zh-CN" dirty="0"/>
              <a:t>when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</a:t>
            </a:r>
            <a:r>
              <a:rPr kumimoji="1" lang="zh-CN" altLang="en-US" dirty="0"/>
              <a:t> </a:t>
            </a:r>
            <a:r>
              <a:rPr kumimoji="1" lang="en-US" altLang="zh-CN" dirty="0"/>
              <a:t>code</a:t>
            </a:r>
            <a:r>
              <a:rPr kumimoji="1" lang="zh-CN" altLang="en-US" dirty="0"/>
              <a:t> </a:t>
            </a:r>
            <a:r>
              <a:rPr kumimoji="1" lang="en-US" altLang="zh-CN" dirty="0"/>
              <a:t>delivered</a:t>
            </a:r>
            <a:r>
              <a:rPr kumimoji="1" lang="zh-CN" altLang="en-US" dirty="0"/>
              <a:t> </a:t>
            </a:r>
            <a:r>
              <a:rPr kumimoji="1" lang="en-US" altLang="zh-CN" dirty="0"/>
              <a:t>once</a:t>
            </a:r>
            <a:r>
              <a:rPr kumimoji="1" lang="zh-CN" altLang="en-US" dirty="0"/>
              <a:t> </a:t>
            </a:r>
            <a:r>
              <a:rPr kumimoji="1" lang="en-US" altLang="zh-CN" dirty="0"/>
              <a:t>configured</a:t>
            </a:r>
            <a:r>
              <a:rPr kumimoji="1" lang="zh-CN" altLang="en-US" dirty="0"/>
              <a:t> </a:t>
            </a:r>
            <a:r>
              <a:rPr kumimoji="1" lang="en-US" altLang="zh-CN" dirty="0"/>
              <a:t>well).</a:t>
            </a:r>
          </a:p>
          <a:p>
            <a:pPr lvl="1"/>
            <a:r>
              <a:rPr kumimoji="1" lang="en-US" altLang="zh-CN" dirty="0"/>
              <a:t>Check</a:t>
            </a:r>
            <a:r>
              <a:rPr kumimoji="1" lang="zh-CN" altLang="en-US" dirty="0"/>
              <a:t> </a:t>
            </a:r>
            <a:r>
              <a:rPr kumimoji="1" lang="en-US" altLang="zh-CN" dirty="0"/>
              <a:t>file</a:t>
            </a:r>
            <a:r>
              <a:rPr kumimoji="1" lang="zh-CN" altLang="en-US" dirty="0"/>
              <a:t> </a:t>
            </a:r>
            <a:r>
              <a:rPr kumimoji="1" lang="en-US" altLang="zh-CN" dirty="0"/>
              <a:t>in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plpsc</a:t>
            </a:r>
            <a:r>
              <a:rPr kumimoji="1" lang="zh-CN" altLang="en-US" dirty="0"/>
              <a:t>   </a:t>
            </a:r>
            <a:r>
              <a:rPr kumimoji="1" lang="en-US" altLang="zh-CN" dirty="0" err="1"/>
              <a:t>bldzmf</a:t>
            </a:r>
            <a:r>
              <a:rPr kumimoji="1" lang="en-US" altLang="zh-CN" dirty="0"/>
              <a:t>/i2muser2</a:t>
            </a:r>
            <a:r>
              <a:rPr kumimoji="1" lang="zh-CN" altLang="en-US" dirty="0"/>
              <a:t> </a:t>
            </a:r>
            <a:r>
              <a:rPr kumimoji="1" lang="en-US" altLang="zh-CN" dirty="0"/>
              <a:t>or</a:t>
            </a:r>
            <a:r>
              <a:rPr kumimoji="1" lang="zh-CN" altLang="en-US" dirty="0"/>
              <a:t> </a:t>
            </a:r>
            <a:r>
              <a:rPr kumimoji="1" lang="en-US" altLang="zh-CN" dirty="0"/>
              <a:t>see</a:t>
            </a:r>
            <a:r>
              <a:rPr kumimoji="1" lang="zh-CN" altLang="en-US" dirty="0"/>
              <a:t> </a:t>
            </a:r>
            <a:r>
              <a:rPr kumimoji="1" lang="en-US" altLang="zh-CN" dirty="0"/>
              <a:t>info</a:t>
            </a:r>
            <a:r>
              <a:rPr kumimoji="1" lang="zh-CN" altLang="en-US" dirty="0"/>
              <a:t> </a:t>
            </a:r>
            <a:r>
              <a:rPr kumimoji="1" lang="en-US" altLang="zh-CN" dirty="0"/>
              <a:t>in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xdeploy.sh</a:t>
            </a:r>
            <a:endParaRPr kumimoji="1" lang="en-US" altLang="zh-CN" dirty="0"/>
          </a:p>
          <a:p>
            <a:pPr lvl="1"/>
            <a:endParaRPr kumimoji="1" lang="en-US" altLang="zh-CN" dirty="0"/>
          </a:p>
          <a:p>
            <a:pPr lvl="1"/>
            <a:endParaRPr kumimoji="1" lang="en-US" altLang="zh-CN" dirty="0"/>
          </a:p>
          <a:p>
            <a:pPr lvl="1"/>
            <a:endParaRPr kumimoji="1" lang="en-US" altLang="zh-CN" dirty="0"/>
          </a:p>
          <a:p>
            <a:pPr lvl="1"/>
            <a:endParaRPr kumimoji="1" lang="en-US" altLang="zh-CN" dirty="0"/>
          </a:p>
          <a:p>
            <a:pPr lvl="1"/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7422747-196E-0245-8D86-256D5393BB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9350" y="2319231"/>
            <a:ext cx="4237299" cy="2219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1179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Code in Angular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https://</a:t>
            </a:r>
            <a:r>
              <a:rPr kumimoji="1" lang="en-US" altLang="zh-CN" dirty="0" err="1"/>
              <a:t>github.ibm.com</a:t>
            </a:r>
            <a:r>
              <a:rPr kumimoji="1" lang="en-US" altLang="zh-CN" dirty="0"/>
              <a:t>/</a:t>
            </a:r>
            <a:r>
              <a:rPr kumimoji="1" lang="en-US" altLang="zh-CN" dirty="0" err="1"/>
              <a:t>zOSMF</a:t>
            </a:r>
            <a:r>
              <a:rPr kumimoji="1" lang="en-US" altLang="zh-CN" dirty="0"/>
              <a:t>/</a:t>
            </a:r>
            <a:r>
              <a:rPr kumimoji="1" lang="en-US" altLang="zh-CN" dirty="0" err="1"/>
              <a:t>zmf_core_desktop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4298" y="2248928"/>
            <a:ext cx="5784913" cy="4485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5774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Download </a:t>
            </a:r>
            <a:r>
              <a:rPr kumimoji="1" lang="en-US" altLang="zh-CN" dirty="0" err="1"/>
              <a:t>github</a:t>
            </a:r>
            <a:r>
              <a:rPr kumimoji="1" lang="en-US" altLang="zh-CN" dirty="0"/>
              <a:t> desktop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>
                <a:hlinkClick r:id="rId2"/>
              </a:rPr>
              <a:t>https://na.artifactory.swg-devops.com/artifactory/webapp/#/home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749129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Clone</a:t>
            </a:r>
            <a:r>
              <a:rPr kumimoji="1" lang="zh-CN" altLang="en-US" dirty="0"/>
              <a:t> </a:t>
            </a:r>
            <a:r>
              <a:rPr kumimoji="1" lang="en-US" altLang="zh-CN" dirty="0"/>
              <a:t>Angular</a:t>
            </a:r>
            <a:r>
              <a:rPr kumimoji="1" lang="zh-CN" altLang="en-US" dirty="0"/>
              <a:t> </a:t>
            </a:r>
            <a:r>
              <a:rPr kumimoji="1" lang="en-US" altLang="zh-CN" dirty="0"/>
              <a:t>code to local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415" y="1489752"/>
            <a:ext cx="7377313" cy="5008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6232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Input source link as below, you will get the source in </a:t>
            </a:r>
            <a:r>
              <a:rPr kumimoji="1" lang="en-US" altLang="zh-CN" dirty="0" err="1"/>
              <a:t>zmf_core_desktop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4101" y="1690688"/>
            <a:ext cx="7709899" cy="5292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2198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32304</TotalTime>
  <Words>665</Words>
  <Application>Microsoft Macintosh PowerPoint</Application>
  <PresentationFormat>宽屏</PresentationFormat>
  <Paragraphs>114</Paragraphs>
  <Slides>53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53</vt:i4>
      </vt:variant>
    </vt:vector>
  </HeadingPairs>
  <TitlesOfParts>
    <vt:vector size="57" baseType="lpstr">
      <vt:lpstr>DengXian</vt:lpstr>
      <vt:lpstr>DengXian Light</vt:lpstr>
      <vt:lpstr>Arial</vt:lpstr>
      <vt:lpstr>Office 主题</vt:lpstr>
      <vt:lpstr>Desktop Environment Setup</vt:lpstr>
      <vt:lpstr>Overview</vt:lpstr>
      <vt:lpstr>Desktop Source Structure Overview</vt:lpstr>
      <vt:lpstr>Why we used github instead of RTC to store angular code？</vt:lpstr>
      <vt:lpstr>Angular Environment Setup</vt:lpstr>
      <vt:lpstr>Code in Angular</vt:lpstr>
      <vt:lpstr>Download github desktop</vt:lpstr>
      <vt:lpstr>Clone Angular code to local</vt:lpstr>
      <vt:lpstr>Input source link as below, you will get the source in zmf_core_desktop</vt:lpstr>
      <vt:lpstr>Download visual studio code from O2O</vt:lpstr>
      <vt:lpstr>Use npm install to setup env</vt:lpstr>
      <vt:lpstr>Install nodejs from IBM website</vt:lpstr>
      <vt:lpstr>Install angular -1</vt:lpstr>
      <vt:lpstr>Install angular -2</vt:lpstr>
      <vt:lpstr>z/OSMF Environment Setup</vt:lpstr>
      <vt:lpstr>Load source code, I used hsma230spe_int </vt:lpstr>
      <vt:lpstr>Select the following projects, we should select 11 ones. </vt:lpstr>
      <vt:lpstr>After source code loaded, see the migration panel, then click cancel </vt:lpstr>
      <vt:lpstr>Clear IzuGeneral errors, add the following jar files as below: </vt:lpstr>
      <vt:lpstr>Clear NavigationServices errors, add the following jar files as below: </vt:lpstr>
      <vt:lpstr>Clear IzuUICommon errors, add the following jar file as below: </vt:lpstr>
      <vt:lpstr>Configure JRE as below: </vt:lpstr>
      <vt:lpstr>PowerPoint 演示文稿</vt:lpstr>
      <vt:lpstr>Configure Runtime </vt:lpstr>
      <vt:lpstr>PowerPoint 演示文稿</vt:lpstr>
      <vt:lpstr>PowerPoint 演示文稿</vt:lpstr>
      <vt:lpstr>New server from server tab </vt:lpstr>
      <vt:lpstr>PowerPoint 演示文稿</vt:lpstr>
      <vt:lpstr>PowerPoint 演示文稿</vt:lpstr>
      <vt:lpstr>PowerPoint 演示文稿</vt:lpstr>
      <vt:lpstr>Remove @override in the following files </vt:lpstr>
      <vt:lpstr>Remove annotation error in above screenshot </vt:lpstr>
      <vt:lpstr>Remove other jsp errors, uncheck the following selections. </vt:lpstr>
      <vt:lpstr>PowerPoint 演示文稿</vt:lpstr>
      <vt:lpstr>Run IzuBuild ,put my build.xml to IzuBuild project and then run as “ant build…” </vt:lpstr>
      <vt:lpstr>Ant selection will be as below: </vt:lpstr>
      <vt:lpstr>Recheck liberty server </vt:lpstr>
      <vt:lpstr>Modify web.xml as below: </vt:lpstr>
      <vt:lpstr>Modify application.xml</vt:lpstr>
      <vt:lpstr>PowerPoint 演示文稿</vt:lpstr>
      <vt:lpstr>Integrate Angular Code to z/OSMF Environment</vt:lpstr>
      <vt:lpstr>Package angular code to js code to dist folder</vt:lpstr>
      <vt:lpstr>Put dist folder to z/OSMF source folder as below.</vt:lpstr>
      <vt:lpstr>Clean project, then start z/OSMF from browser</vt:lpstr>
      <vt:lpstr>Single Angular Development Environment</vt:lpstr>
      <vt:lpstr>Start development env in Visual Studio Code – Check your port number in RTC</vt:lpstr>
      <vt:lpstr>Change port in default-request.service.ts</vt:lpstr>
      <vt:lpstr>Use ng serve --open to start angular page</vt:lpstr>
      <vt:lpstr>Start 4200 port, if no any icons, please login in https://localhost:4343/zosmf by userid and password, authentication is required.</vt:lpstr>
      <vt:lpstr>In Github desktop, the changed code will be reflected here, input summary in step 1, then click push in step 2.</vt:lpstr>
      <vt:lpstr>End</vt:lpstr>
      <vt:lpstr>PowerPoint 演示文稿</vt:lpstr>
      <vt:lpstr>build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Desktop Environment Setup</dc:title>
  <dc:creator>Lei Yu</dc:creator>
  <cp:lastModifiedBy>Microsoft Office User</cp:lastModifiedBy>
  <cp:revision>40</cp:revision>
  <dcterms:created xsi:type="dcterms:W3CDTF">2018-07-23T08:02:52Z</dcterms:created>
  <dcterms:modified xsi:type="dcterms:W3CDTF">2019-04-15T07:12:20Z</dcterms:modified>
</cp:coreProperties>
</file>